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18" r:id="rId12"/>
    <p:sldId id="273" r:id="rId13"/>
    <p:sldId id="297" r:id="rId14"/>
    <p:sldId id="319" r:id="rId15"/>
    <p:sldId id="298" r:id="rId16"/>
    <p:sldId id="274" r:id="rId17"/>
    <p:sldId id="321" r:id="rId18"/>
    <p:sldId id="323" r:id="rId19"/>
    <p:sldId id="329" r:id="rId20"/>
    <p:sldId id="293" r:id="rId21"/>
    <p:sldId id="324" r:id="rId22"/>
    <p:sldId id="279" r:id="rId23"/>
    <p:sldId id="325" r:id="rId24"/>
    <p:sldId id="288" r:id="rId25"/>
    <p:sldId id="289" r:id="rId26"/>
    <p:sldId id="296" r:id="rId27"/>
    <p:sldId id="280" r:id="rId28"/>
    <p:sldId id="328" r:id="rId29"/>
    <p:sldId id="302" r:id="rId30"/>
    <p:sldId id="295" r:id="rId31"/>
    <p:sldId id="326" r:id="rId32"/>
    <p:sldId id="327" r:id="rId33"/>
    <p:sldId id="281" r:id="rId34"/>
    <p:sldId id="290" r:id="rId35"/>
    <p:sldId id="291" r:id="rId36"/>
    <p:sldId id="285" r:id="rId37"/>
    <p:sldId id="301" r:id="rId38"/>
    <p:sldId id="277" r:id="rId39"/>
    <p:sldId id="299" r:id="rId40"/>
    <p:sldId id="300" r:id="rId41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  <p14:sldId id="318"/>
          </p14:sldIdLst>
        </p14:section>
        <p14:section name="mainpage" id="{89ADE8B7-D737-4BD7-AC7D-A3CFF00D854B}">
          <p14:sldIdLst>
            <p14:sldId id="273"/>
            <p14:sldId id="297"/>
            <p14:sldId id="319"/>
            <p14:sldId id="298"/>
          </p14:sldIdLst>
        </p14:section>
        <p14:section name="공통" id="{978BB761-434B-4A8B-A088-6E1100EDABA8}">
          <p14:sldIdLst>
            <p14:sldId id="274"/>
            <p14:sldId id="321"/>
            <p14:sldId id="323"/>
            <p14:sldId id="329"/>
          </p14:sldIdLst>
        </p14:section>
        <p14:section name="회원관리" id="{F687FEBE-F6BD-49F1-9326-FA2F6AF888C6}">
          <p14:sldIdLst>
            <p14:sldId id="293"/>
            <p14:sldId id="324"/>
          </p14:sldIdLst>
        </p14:section>
        <p14:section name="방 정보관리" id="{6BF4378D-46D9-4C81-930A-ED783494D89E}">
          <p14:sldIdLst>
            <p14:sldId id="279"/>
            <p14:sldId id="325"/>
            <p14:sldId id="288"/>
            <p14:sldId id="289"/>
            <p14:sldId id="296"/>
            <p14:sldId id="280"/>
            <p14:sldId id="328"/>
            <p14:sldId id="302"/>
            <p14:sldId id="295"/>
            <p14:sldId id="326"/>
            <p14:sldId id="327"/>
          </p14:sldIdLst>
        </p14:section>
        <p14:section name="업체정보관리" id="{BAF71867-BC49-4308-B71C-CC1F2E9D6562}">
          <p14:sldIdLst>
            <p14:sldId id="281"/>
            <p14:sldId id="290"/>
            <p14:sldId id="291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5481" autoAdjust="0"/>
  </p:normalViewPr>
  <p:slideViewPr>
    <p:cSldViewPr snapToGrid="0">
      <p:cViewPr varScale="1">
        <p:scale>
          <a:sx n="69" d="100"/>
          <a:sy n="69" d="100"/>
        </p:scale>
        <p:origin x="48" y="3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5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9.JP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8.JP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18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17.JP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22.JP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21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rest/start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console.firebase.google.com/project/cozyhouzz-531c2/database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3" Type="http://schemas.openxmlformats.org/officeDocument/2006/relationships/tags" Target="../tags/tag5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3" Type="http://schemas.openxmlformats.org/officeDocument/2006/relationships/tags" Target="../tags/tag7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42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48.JP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51.jpe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50.JP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53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://zipdoc.co.kr/zws/index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56.JP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55.JP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60.JP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59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60.JP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5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</a:t>
            </a:r>
            <a:r>
              <a:rPr lang="en-US" altLang="ko-KR" b="1" dirty="0" smtClean="0"/>
              <a:t>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</a:t>
            </a:r>
            <a:r>
              <a:rPr lang="ko-KR" altLang="en-US" b="1" dirty="0" smtClean="0"/>
              <a:t>내용이 </a:t>
            </a:r>
            <a:r>
              <a:rPr lang="ko-KR" altLang="en-US" b="1" dirty="0" smtClean="0"/>
              <a:t>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ver2.1(App)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6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</a:t>
            </a:r>
            <a:r>
              <a:rPr lang="en-US" altLang="ko-KR" b="1" dirty="0" smtClean="0"/>
              <a:t>Web)(1)</a:t>
            </a:r>
          </a:p>
        </p:txBody>
      </p:sp>
      <p:grpSp>
        <p:nvGrpSpPr>
          <p:cNvPr id="18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630406" cy="5887480"/>
            <a:chOff x="595684" y="1261241"/>
            <a:chExt cx="6668461" cy="4352545"/>
          </a:xfrm>
        </p:grpSpPr>
        <p:sp>
          <p:nvSpPr>
            <p:cNvPr id="19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56253" y="1488617"/>
              <a:ext cx="13041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9847" y="1313913"/>
              <a:ext cx="8601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Address Box"/>
            <p:cNvSpPr/>
            <p:nvPr>
              <p:custDataLst>
                <p:tags r:id="rId6"/>
              </p:custDataLst>
            </p:nvPr>
          </p:nvSpPr>
          <p:spPr>
            <a:xfrm>
              <a:off x="1384772" y="1442400"/>
              <a:ext cx="5594001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51299" y="1480988"/>
              <a:ext cx="81854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5" name="Navigation Buttons"/>
            <p:cNvGrpSpPr/>
            <p:nvPr/>
          </p:nvGrpSpPr>
          <p:grpSpPr>
            <a:xfrm>
              <a:off x="705723" y="1466318"/>
              <a:ext cx="560499" cy="127924"/>
              <a:chOff x="705723" y="1466318"/>
              <a:chExt cx="560499" cy="127924"/>
            </a:xfrm>
          </p:grpSpPr>
          <p:sp>
            <p:nvSpPr>
              <p:cNvPr id="26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5723" y="1485683"/>
                <a:ext cx="133186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16605" y="1485683"/>
                <a:ext cx="13318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7485" y="1466318"/>
                <a:ext cx="138737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9" name="모서리가 둥근 직사각형 28"/>
          <p:cNvSpPr/>
          <p:nvPr/>
        </p:nvSpPr>
        <p:spPr>
          <a:xfrm>
            <a:off x="579332" y="1395810"/>
            <a:ext cx="7293611" cy="29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9332" y="1775791"/>
            <a:ext cx="7293611" cy="1351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banner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029006" y="2761559"/>
            <a:ext cx="4479235" cy="3710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                                    방 정보 검색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2335" y="6209315"/>
            <a:ext cx="7293611" cy="29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7482254" y="1695723"/>
            <a:ext cx="1433146" cy="67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86742" y="967923"/>
            <a:ext cx="301189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배너는 슬라이드 태그활용</a:t>
            </a:r>
            <a:endParaRPr lang="en-US" altLang="ko-KR" dirty="0" smtClean="0"/>
          </a:p>
          <a:p>
            <a:r>
              <a:rPr lang="en-US" altLang="ko-KR" b="1" u="sng" dirty="0" smtClean="0"/>
              <a:t>s</a:t>
            </a:r>
            <a:r>
              <a:rPr lang="ko-KR" altLang="ko-KR" sz="15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lider-parallax </a:t>
            </a:r>
            <a:r>
              <a:rPr lang="ko-KR" altLang="ko-KR" sz="1500" b="1" u="sng" dirty="0">
                <a:latin typeface="굴림체" panose="020B0609000101010101" pitchFamily="49" charset="-127"/>
                <a:ea typeface="굴림체" panose="020B0609000101010101" pitchFamily="49" charset="-127"/>
              </a:rPr>
              <a:t>swiper_wrapper </a:t>
            </a:r>
            <a:r>
              <a:rPr lang="ko-KR" altLang="ko-KR" sz="1500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clearfix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967654" y="2769577"/>
            <a:ext cx="0" cy="35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70291" y="2769577"/>
            <a:ext cx="273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6723" y="3332285"/>
            <a:ext cx="1002323" cy="98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67461" y="3332285"/>
            <a:ext cx="1002323" cy="98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18199" y="3323816"/>
            <a:ext cx="1002323" cy="98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620522" y="3525715"/>
            <a:ext cx="2382801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79331" y="5032045"/>
            <a:ext cx="7293611" cy="47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1653" y="5563262"/>
            <a:ext cx="7293611" cy="47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28" y="2373923"/>
            <a:ext cx="2862666" cy="23054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15399" y="5100826"/>
            <a:ext cx="3011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u="sng" dirty="0" smtClean="0">
                <a:latin typeface="Arial" panose="020B0604020202020204" pitchFamily="34" charset="0"/>
              </a:rPr>
              <a:t>Service.html  </a:t>
            </a:r>
          </a:p>
          <a:p>
            <a:r>
              <a:rPr lang="en-US" altLang="ko-KR" sz="1500" b="1" u="sng" dirty="0" smtClean="0">
                <a:latin typeface="Arial" panose="020B0604020202020204" pitchFamily="34" charset="0"/>
              </a:rPr>
              <a:t>Corporate.html 2,3 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참조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811922" y="4865914"/>
            <a:ext cx="891207" cy="40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12239" y="3127513"/>
            <a:ext cx="655092" cy="398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0165744" y="3138909"/>
            <a:ext cx="655092" cy="398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11095112" y="3138909"/>
            <a:ext cx="655092" cy="398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505133" y="4662713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도시별로</a:t>
            </a:r>
            <a:r>
              <a:rPr lang="ko-KR" altLang="en-US" dirty="0" smtClean="0"/>
              <a:t> 나열</a:t>
            </a:r>
            <a:r>
              <a:rPr lang="en-US" altLang="ko-KR" dirty="0" smtClean="0"/>
              <a:t>…?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82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9544" y="370831"/>
            <a:ext cx="58746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en-US" altLang="ko-KR" b="1" u="sng" dirty="0" smtClean="0"/>
              <a:t>Mainpage</a:t>
            </a:r>
            <a:r>
              <a:rPr lang="ko-KR" altLang="en-US" b="1" u="sng" dirty="0" smtClean="0"/>
              <a:t>는 직방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다방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집닥의</a:t>
            </a:r>
            <a:endParaRPr lang="en-US" altLang="ko-KR" b="1" u="sng" dirty="0" smtClean="0"/>
          </a:p>
          <a:p>
            <a:r>
              <a:rPr lang="ko-KR" altLang="en-US" b="1" u="sng" dirty="0" smtClean="0"/>
              <a:t>컨셉으로 일반사용자와 사업자 모두를 위해 기획</a:t>
            </a:r>
            <a:endParaRPr lang="en-US" altLang="ko-KR" b="1" u="sng" dirty="0" smtClean="0"/>
          </a:p>
          <a:p>
            <a:r>
              <a:rPr lang="ko-KR" altLang="en-US" b="1" u="sng" dirty="0" smtClean="0"/>
              <a:t>홍보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기능별 페이지 </a:t>
            </a:r>
            <a:r>
              <a:rPr lang="en-US" altLang="ko-KR" b="1" u="sng" dirty="0" smtClean="0"/>
              <a:t>routing </a:t>
            </a:r>
            <a:r>
              <a:rPr lang="ko-KR" altLang="en-US" b="1" u="sng" dirty="0" smtClean="0"/>
              <a:t>역할 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r>
              <a:rPr lang="ko-KR" altLang="en-US" b="1" u="sng" dirty="0" smtClean="0"/>
              <a:t>인테리어와 방 정보의 콜라보라고 생각하고 개발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endParaRPr lang="en-US" altLang="ko-KR" b="1" u="sng" dirty="0"/>
          </a:p>
          <a:p>
            <a:r>
              <a:rPr lang="en-US" altLang="ko-KR" b="1" u="sng" dirty="0" err="1" smtClean="0"/>
              <a:t>MainPage</a:t>
            </a:r>
            <a:r>
              <a:rPr lang="en-US" altLang="ko-KR" b="1" u="sng" dirty="0" smtClean="0"/>
              <a:t>, </a:t>
            </a:r>
            <a:r>
              <a:rPr lang="en-US" altLang="ko-KR" b="1" u="sng" dirty="0" err="1" smtClean="0"/>
              <a:t>header+footer</a:t>
            </a:r>
            <a:r>
              <a:rPr lang="en-US" altLang="ko-KR" b="1" u="sng" dirty="0" smtClean="0"/>
              <a:t> </a:t>
            </a:r>
            <a:r>
              <a:rPr lang="ko-KR" altLang="en-US" b="1" u="sng" dirty="0" smtClean="0"/>
              <a:t>담당자 조영현 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82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809170" y="696202"/>
            <a:ext cx="49474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개발 후 </a:t>
            </a:r>
            <a:r>
              <a:rPr lang="ko-KR" altLang="en-US" sz="1400" b="1" dirty="0" err="1"/>
              <a:t>스크린샷</a:t>
            </a:r>
            <a:r>
              <a:rPr lang="ko-KR" altLang="en-US" sz="1400" b="1" dirty="0"/>
              <a:t> 찍어서 본 문서에 업데이트</a:t>
            </a:r>
            <a:r>
              <a:rPr lang="en-US" altLang="ko-KR" sz="1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구현 기능에 대한 </a:t>
            </a:r>
            <a:r>
              <a:rPr lang="ko-KR" altLang="en-US" sz="1400" b="1" dirty="0" err="1" smtClean="0"/>
              <a:t>라우팅</a:t>
            </a:r>
            <a:r>
              <a:rPr lang="ko-KR" altLang="en-US" sz="1400" b="1" dirty="0" smtClean="0"/>
              <a:t> 정도만 되게 만들면 </a:t>
            </a:r>
            <a:r>
              <a:rPr lang="ko-KR" altLang="en-US" sz="1400" b="1" dirty="0" err="1" smtClean="0"/>
              <a:t>될듯</a:t>
            </a:r>
            <a:r>
              <a:rPr lang="en-US" altLang="ko-KR" sz="1400" b="1" dirty="0" smtClean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8046" y="1250199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페이지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메인 페이지 화면</a:t>
            </a:r>
            <a:r>
              <a:rPr lang="en-US" altLang="ko-KR" sz="1600" dirty="0" smtClean="0"/>
              <a:t>(side navigation 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)</a:t>
            </a:r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시별</a:t>
            </a:r>
            <a:r>
              <a:rPr lang="ko-KR" altLang="en-US" sz="1600" dirty="0" smtClean="0"/>
              <a:t> 방 보기 페이지 이동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 페이지 이동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32" y="2371608"/>
            <a:ext cx="2191760" cy="3896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91" y="2427427"/>
            <a:ext cx="2191908" cy="38972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01903" y="2630925"/>
            <a:ext cx="1094961" cy="31791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로그인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815262" y="4698223"/>
            <a:ext cx="1420683" cy="9548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r>
              <a:rPr lang="ko-KR" altLang="en-US" dirty="0" smtClean="0"/>
              <a:t> 예시</a:t>
            </a: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01903" y="2990933"/>
            <a:ext cx="824615" cy="2293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일반회원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가입하기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475451" y="2994552"/>
            <a:ext cx="824615" cy="22934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사업주회원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가입하기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2724734" y="2912014"/>
            <a:ext cx="1511212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검색 기능</a:t>
            </a:r>
            <a:endParaRPr lang="en-US" altLang="ko-KR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2521745" y="3557521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전주</a:t>
            </a:r>
            <a:endParaRPr lang="en-US" altLang="ko-KR" sz="1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3167258" y="3557521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익산</a:t>
            </a:r>
            <a:endParaRPr lang="en-US" altLang="ko-KR" sz="14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3812771" y="3539997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군산</a:t>
            </a:r>
            <a:endParaRPr lang="en-US" altLang="ko-KR" sz="1400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7109829" y="4640955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입력</a:t>
            </a:r>
            <a:endParaRPr lang="en-US" altLang="ko-KR" sz="1400" dirty="0" smtClean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474932" y="2371608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662163" y="20580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529798" y="4077309"/>
            <a:ext cx="1819200" cy="4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6565851" y="4918231"/>
            <a:ext cx="1819200" cy="7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6565851" y="3502739"/>
            <a:ext cx="1819200" cy="4946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4834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</a:t>
            </a:r>
            <a:r>
              <a:rPr lang="en-US" altLang="ko-KR" b="1" dirty="0" smtClean="0"/>
              <a:t>Footer(1)(</a:t>
            </a:r>
            <a:r>
              <a:rPr lang="en-US" altLang="ko-KR" b="1" dirty="0" smtClean="0"/>
              <a:t>Web)</a:t>
            </a:r>
            <a:endParaRPr lang="ko-KR" altLang="en-US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9332" y="1395810"/>
            <a:ext cx="7293611" cy="29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Header???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79332" y="4379493"/>
            <a:ext cx="7293611" cy="29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Footer???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08175" y="2743164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Header, Footer </a:t>
            </a:r>
            <a:r>
              <a:rPr lang="ko-KR" altLang="en-US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스타일은 어떻게 할거임</a:t>
            </a:r>
            <a:r>
              <a:rPr lang="en-US" altLang="ko-KR" b="1" u="sng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15100" y="2281238"/>
            <a:ext cx="804863" cy="1204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(Web)</a:t>
            </a:r>
          </a:p>
        </p:txBody>
      </p:sp>
      <p:grpSp>
        <p:nvGrpSpPr>
          <p:cNvPr id="6" name="Browser"/>
          <p:cNvGrpSpPr/>
          <p:nvPr>
            <p:custDataLst>
              <p:tags r:id="rId1"/>
            </p:custDataLst>
          </p:nvPr>
        </p:nvGrpSpPr>
        <p:grpSpPr>
          <a:xfrm>
            <a:off x="500390" y="696202"/>
            <a:ext cx="7399010" cy="5887480"/>
            <a:chOff x="595684" y="1261241"/>
            <a:chExt cx="6668461" cy="4352545"/>
          </a:xfrm>
        </p:grpSpPr>
        <p:sp>
          <p:nvSpPr>
            <p:cNvPr id="7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49751" y="1488617"/>
              <a:ext cx="134490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74085" y="1313913"/>
              <a:ext cx="88707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Address Box"/>
            <p:cNvSpPr/>
            <p:nvPr>
              <p:custDataLst>
                <p:tags r:id="rId6"/>
              </p:custDataLst>
            </p:nvPr>
          </p:nvSpPr>
          <p:spPr>
            <a:xfrm>
              <a:off x="1409451" y="1442400"/>
              <a:ext cx="5560400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78057" y="1480988"/>
              <a:ext cx="84414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" name="Navigation Buttons"/>
            <p:cNvGrpSpPr/>
            <p:nvPr/>
          </p:nvGrpSpPr>
          <p:grpSpPr>
            <a:xfrm>
              <a:off x="709166" y="1466318"/>
              <a:ext cx="578027" cy="127924"/>
              <a:chOff x="709166" y="1466318"/>
              <a:chExt cx="578027" cy="127924"/>
            </a:xfrm>
          </p:grpSpPr>
          <p:sp>
            <p:nvSpPr>
              <p:cNvPr id="14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9166" y="1485683"/>
                <a:ext cx="137352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26640" y="1485683"/>
                <a:ext cx="137354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44118" y="1466318"/>
                <a:ext cx="14307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684504" y="1637299"/>
            <a:ext cx="6878176" cy="2241403"/>
            <a:chOff x="151708" y="1371378"/>
            <a:chExt cx="7312416" cy="280086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8" y="1371378"/>
              <a:ext cx="2973382" cy="280086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405" y="1487003"/>
              <a:ext cx="4510719" cy="2325773"/>
            </a:xfrm>
            <a:prstGeom prst="rect">
              <a:avLst/>
            </a:prstGeom>
          </p:spPr>
        </p:pic>
      </p:grpSp>
      <p:cxnSp>
        <p:nvCxnSpPr>
          <p:cNvPr id="22" name="직선 화살표 연결선 21"/>
          <p:cNvCxnSpPr/>
          <p:nvPr/>
        </p:nvCxnSpPr>
        <p:spPr>
          <a:xfrm>
            <a:off x="4123592" y="2989385"/>
            <a:ext cx="2714488" cy="14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31150" y="4204295"/>
            <a:ext cx="21629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u="sng" dirty="0" smtClean="0"/>
              <a:t>일반회원</a:t>
            </a:r>
            <a:endParaRPr lang="en-US" altLang="ko-KR" sz="1300" b="1" u="sng" dirty="0" smtClean="0"/>
          </a:p>
          <a:p>
            <a:r>
              <a:rPr lang="ko-KR" altLang="en-US" sz="1300" b="1" u="sng" dirty="0" smtClean="0"/>
              <a:t>사업자 회원으로 </a:t>
            </a:r>
            <a:endParaRPr lang="en-US" altLang="ko-KR" sz="1300" b="1" u="sng" dirty="0" smtClean="0"/>
          </a:p>
          <a:p>
            <a:r>
              <a:rPr lang="ko-KR" altLang="en-US" sz="1300" b="1" u="sng" dirty="0" smtClean="0"/>
              <a:t>계정유형 수정</a:t>
            </a:r>
            <a:endParaRPr lang="ko-KR" altLang="en-US" sz="1300" b="1" u="sng" dirty="0"/>
          </a:p>
        </p:txBody>
      </p:sp>
      <p:sp>
        <p:nvSpPr>
          <p:cNvPr id="31" name="직사각형 30"/>
          <p:cNvSpPr/>
          <p:nvPr/>
        </p:nvSpPr>
        <p:spPr>
          <a:xfrm>
            <a:off x="-1087705" y="5758318"/>
            <a:ext cx="5539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r>
              <a:rPr lang="ko-KR" altLang="en-US" b="1" dirty="0" smtClean="0"/>
              <a:t>메인 컬러 참조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452345" y="2781300"/>
            <a:ext cx="1302535" cy="510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사업자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7306526" y="1980567"/>
            <a:ext cx="347662" cy="1806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SNS</a:t>
            </a:r>
            <a:r>
              <a:rPr lang="ko-KR" altLang="en-US" sz="1200" dirty="0" smtClean="0"/>
              <a:t>아이콘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추가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723796" y="5163774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48886" y="3192548"/>
            <a:ext cx="2394122" cy="34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로그인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809170" y="696202"/>
            <a:ext cx="49474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알아서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개발 후 </a:t>
            </a:r>
            <a:r>
              <a:rPr lang="ko-KR" altLang="en-US" sz="1400" b="1" dirty="0" err="1"/>
              <a:t>스크린샷</a:t>
            </a:r>
            <a:r>
              <a:rPr lang="ko-KR" altLang="en-US" sz="1400" b="1" dirty="0"/>
              <a:t> 찍어서 본 문서에 업데이트</a:t>
            </a:r>
            <a:r>
              <a:rPr lang="en-US" altLang="ko-KR" sz="1400" b="1" dirty="0"/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8046" y="1250199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페이지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 화면</a:t>
            </a:r>
            <a:endParaRPr lang="en-US" altLang="ko-KR" sz="1600" dirty="0" smtClean="0"/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로그인하기</a:t>
            </a:r>
            <a:r>
              <a:rPr lang="en-US" altLang="ko-KR" sz="1600" dirty="0" smtClean="0"/>
              <a:t>, SNS </a:t>
            </a:r>
            <a:r>
              <a:rPr lang="ko-KR" altLang="en-US" sz="1600" dirty="0" smtClean="0"/>
              <a:t>로그인하기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페이지 이동하기</a:t>
            </a:r>
            <a:r>
              <a:rPr lang="en-US" altLang="ko-KR" sz="1600" dirty="0" smtClean="0"/>
              <a:t>, </a:t>
            </a:r>
            <a:r>
              <a:rPr lang="ko-KR" altLang="en-US" sz="1600" dirty="0" err="1"/>
              <a:t>이메일</a:t>
            </a:r>
            <a:r>
              <a:rPr lang="en-US" altLang="ko-KR" sz="1600" dirty="0"/>
              <a:t> </a:t>
            </a:r>
            <a:r>
              <a:rPr lang="ko-KR" altLang="en-US" sz="1600" dirty="0"/>
              <a:t>찾기</a:t>
            </a:r>
            <a:r>
              <a:rPr lang="en-US" altLang="ko-KR" sz="1600" dirty="0"/>
              <a:t>(2), </a:t>
            </a:r>
            <a:r>
              <a:rPr lang="ko-KR" altLang="en-US" sz="1600" dirty="0"/>
              <a:t>비밀번호 찾기</a:t>
            </a:r>
            <a:r>
              <a:rPr lang="en-US" altLang="ko-KR" sz="1600" dirty="0"/>
              <a:t>(2)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09" y="2193395"/>
            <a:ext cx="2417369" cy="42981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24642" y="3127693"/>
            <a:ext cx="2138901" cy="276999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8512" y="4457667"/>
            <a:ext cx="2075031" cy="20179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Google, Facebook </a:t>
            </a:r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70721" y="4281566"/>
            <a:ext cx="2138901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찾기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나중에 자세히 </a:t>
            </a:r>
            <a:r>
              <a:rPr lang="en-US" altLang="ko-KR" sz="1200" dirty="0" smtClean="0">
                <a:solidFill>
                  <a:schemeClr val="bg1"/>
                </a:solidFill>
              </a:rPr>
              <a:t>UI </a:t>
            </a:r>
            <a:r>
              <a:rPr lang="ko-KR" altLang="en-US" sz="1200" dirty="0" smtClean="0">
                <a:solidFill>
                  <a:schemeClr val="bg1"/>
                </a:solidFill>
              </a:rPr>
              <a:t>만들기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931971" y="4545691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093388" y="423058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23" y="2239362"/>
            <a:ext cx="2237461" cy="397825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47158" y="3284097"/>
            <a:ext cx="2281026" cy="264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사업자 </a:t>
            </a:r>
            <a:r>
              <a:rPr lang="ko-KR" altLang="en-US" sz="1400" dirty="0"/>
              <a:t>회원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회원가입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809170" y="696202"/>
            <a:ext cx="494740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알아서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개발 후 </a:t>
            </a:r>
            <a:r>
              <a:rPr lang="ko-KR" altLang="en-US" sz="1400" b="1" dirty="0" err="1" smtClean="0"/>
              <a:t>스크린샷</a:t>
            </a:r>
            <a:r>
              <a:rPr lang="ko-KR" altLang="en-US" sz="1400" b="1" dirty="0" smtClean="0"/>
              <a:t> 찍어서 본 문서에 업데이트</a:t>
            </a:r>
            <a:r>
              <a:rPr lang="en-US" altLang="ko-KR" sz="1400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16" name="직사각형 15"/>
          <p:cNvSpPr/>
          <p:nvPr/>
        </p:nvSpPr>
        <p:spPr>
          <a:xfrm>
            <a:off x="2946750" y="3372614"/>
            <a:ext cx="1681842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일반 회원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171817" y="3028160"/>
            <a:ext cx="1834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- 회원 종류</a:t>
            </a:r>
          </a:p>
          <a:p>
            <a:r>
              <a:rPr lang="ko-KR" altLang="en-US" dirty="0"/>
              <a:t>0 : 관리자</a:t>
            </a:r>
          </a:p>
          <a:p>
            <a:r>
              <a:rPr lang="ko-KR" altLang="en-US" dirty="0"/>
              <a:t>1 : 일반 회원</a:t>
            </a:r>
          </a:p>
          <a:p>
            <a:r>
              <a:rPr lang="ko-KR" altLang="en-US" dirty="0"/>
              <a:t>2 : </a:t>
            </a:r>
            <a:r>
              <a:rPr lang="ko-KR" altLang="en-US" dirty="0" smtClean="0"/>
              <a:t>사업주업체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관련 값을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로 삽입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923516" y="3207086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8923516" y="3881164"/>
            <a:ext cx="2214266" cy="490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690723" y="2730059"/>
            <a:ext cx="2237461" cy="5410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 종류 선택</a:t>
            </a:r>
            <a:endParaRPr lang="en-US" altLang="ko-KR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63308" y="1283116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회원가입 종류선택 화면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회원가입 화면</a:t>
            </a:r>
            <a:endParaRPr lang="en-US" altLang="ko-KR" sz="1600" dirty="0" smtClean="0"/>
          </a:p>
          <a:p>
            <a:pPr lvl="0">
              <a:defRPr/>
            </a:pPr>
            <a:r>
              <a:rPr lang="en-US" altLang="ko-KR" sz="1600" dirty="0" smtClean="0"/>
              <a:t>- </a:t>
            </a: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회원가입 하기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사업자회원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686" y="2239362"/>
            <a:ext cx="2237461" cy="39782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46750" y="3881164"/>
            <a:ext cx="1681841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사업자 </a:t>
            </a:r>
            <a:r>
              <a:rPr lang="ko-KR" altLang="en-US" sz="1400" dirty="0"/>
              <a:t>회원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818358" y="5138795"/>
            <a:ext cx="1016036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2763497" y="5138492"/>
            <a:ext cx="1016036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기존회원 로그인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5191211" y="2816955"/>
            <a:ext cx="906448" cy="2321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회원가입종류 전송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514124" y="5138492"/>
            <a:ext cx="1930161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가입 완료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514124" y="3145597"/>
            <a:ext cx="2138901" cy="276999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이미지 </a:t>
            </a:r>
            <a:r>
              <a:rPr lang="ko-KR" altLang="en-US" b="1" dirty="0" smtClean="0"/>
              <a:t>편집</a:t>
            </a:r>
            <a:r>
              <a:rPr lang="en-US" altLang="ko-KR" b="1" dirty="0" smtClean="0"/>
              <a:t>(App)(2</a:t>
            </a:r>
            <a:r>
              <a:rPr lang="en-US" altLang="ko-KR" b="1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8" y="1788517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편집</a:t>
            </a:r>
            <a:r>
              <a:rPr lang="en-US" altLang="ko-KR" sz="1600" dirty="0" smtClean="0"/>
              <a:t>(2)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041643" y="2497803"/>
            <a:ext cx="326948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Native </a:t>
            </a:r>
            <a:r>
              <a:rPr lang="ko-KR" altLang="en-US" b="1" dirty="0" err="1" smtClean="0"/>
              <a:t>플러그인을</a:t>
            </a:r>
            <a:r>
              <a:rPr lang="ko-KR" altLang="en-US" b="1" dirty="0" smtClean="0"/>
              <a:t> 만들거나</a:t>
            </a:r>
            <a:r>
              <a:rPr lang="en-US" altLang="ko-KR" b="1" dirty="0" smtClean="0"/>
              <a:t>,</a:t>
            </a:r>
          </a:p>
          <a:p>
            <a:pPr algn="ctr"/>
            <a:r>
              <a:rPr lang="en-US" altLang="ko-KR" b="1" dirty="0" err="1" smtClean="0"/>
              <a:t>Javascript</a:t>
            </a:r>
            <a:r>
              <a:rPr lang="ko-KR" altLang="en-US" b="1" dirty="0" smtClean="0"/>
              <a:t>로 구현이 가능하면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간단하게 구현하자</a:t>
            </a:r>
            <a:endParaRPr lang="en-US" altLang="ko-KR" b="1" dirty="0" smtClean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smtClean="0"/>
              <a:t>원본 이미지는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항상 가지고 있어야 함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96828" y="254759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96828" y="451520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88255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883676" y="4944772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2959468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857961" y="330153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3775349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844002" y="4118090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2061600" y="5728157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069007" y="632072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3054374" y="372093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2362182" y="3066922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523599" y="268673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16" y="2010020"/>
            <a:ext cx="2545498" cy="452595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991815" y="5583863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HDR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86346" y="5583862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원래대로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5095064" y="4969520"/>
            <a:ext cx="1099002" cy="28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밝기 조절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6607980" y="5739015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769397" y="5358825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클릭시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17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24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2" y="1344508"/>
            <a:ext cx="5376625" cy="485067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(Web)</a:t>
            </a:r>
            <a:endParaRPr lang="en-US" altLang="ko-KR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* 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 </a:t>
            </a:r>
            <a:r>
              <a:rPr lang="en-US" altLang="ko-KR" b="1" dirty="0" smtClean="0"/>
              <a:t>*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‘business_type’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business_reg_no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company_address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  <a:p>
            <a:r>
              <a:rPr lang="en-US" altLang="ko-KR" b="1" u="sng" dirty="0" smtClean="0"/>
              <a:t> 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012349" y="2817405"/>
            <a:ext cx="646331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이름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01669" y="1765631"/>
            <a:ext cx="1569088" cy="17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83339" y="2817405"/>
            <a:ext cx="1569088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프로필사진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9957" y="2735818"/>
            <a:ext cx="1203518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전화번호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9957" y="5878144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수정 완료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40965" y="5825852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9957" y="3611325"/>
            <a:ext cx="1210024" cy="8002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업종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호텔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공인중개사등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75893" y="3803721"/>
            <a:ext cx="1210024" cy="261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사업자등록번호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84161" y="3816808"/>
            <a:ext cx="1210024" cy="261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대표자명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9957" y="4591753"/>
            <a:ext cx="3954228" cy="261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smtClean="0">
                <a:solidFill>
                  <a:schemeClr val="bg1"/>
                </a:solidFill>
              </a:rPr>
              <a:t>업체 주소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9957" y="5149068"/>
            <a:ext cx="3954228" cy="261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 err="1" smtClean="0">
                <a:solidFill>
                  <a:schemeClr val="bg1"/>
                </a:solidFill>
              </a:rPr>
              <a:t>소개글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>
            <a:endCxn id="28" idx="1"/>
          </p:cNvCxnSpPr>
          <p:nvPr/>
        </p:nvCxnSpPr>
        <p:spPr>
          <a:xfrm>
            <a:off x="1849981" y="3659011"/>
            <a:ext cx="4957182" cy="27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2870" y="-313226"/>
            <a:ext cx="1981200" cy="460057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159321" y="5872817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회원정보수정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6559308" y="539828"/>
            <a:ext cx="51813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일반 회원과 사업주회원의 입력 화면이 </a:t>
            </a:r>
            <a:r>
              <a:rPr lang="ko-KR" altLang="en-US" sz="1400" b="1" dirty="0" err="1" smtClean="0"/>
              <a:t>달라야함</a:t>
            </a:r>
            <a:endParaRPr lang="en-US" altLang="ko-KR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463308" y="1183626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</a:t>
            </a:r>
            <a:r>
              <a:rPr lang="ko-KR" altLang="en-US" sz="1600" dirty="0"/>
              <a:t>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회원정보 수정화면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사업주회원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회원정보 수정화면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회원정보 수정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로그아웃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2)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29005" y="6075779"/>
            <a:ext cx="118974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 smtClean="0"/>
              <a:t>일반 회원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8" y="2269954"/>
            <a:ext cx="2135359" cy="37967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0066" y="6075779"/>
            <a:ext cx="1681841" cy="350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로그인 후 화면</a:t>
            </a:r>
            <a:endParaRPr lang="ko-KR" altLang="en-US" sz="1400" dirty="0"/>
          </a:p>
        </p:txBody>
      </p:sp>
      <p:sp>
        <p:nvSpPr>
          <p:cNvPr id="16" name="오른쪽 화살표 15"/>
          <p:cNvSpPr/>
          <p:nvPr/>
        </p:nvSpPr>
        <p:spPr>
          <a:xfrm>
            <a:off x="2825009" y="3843878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53" y="2260844"/>
            <a:ext cx="2140483" cy="38058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718280" y="2459484"/>
            <a:ext cx="818984" cy="259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내정보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endCxn id="17" idx="3"/>
          </p:cNvCxnSpPr>
          <p:nvPr/>
        </p:nvCxnSpPr>
        <p:spPr>
          <a:xfrm flipH="1">
            <a:off x="2537264" y="2260844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698681" y="19457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639" y="2269954"/>
            <a:ext cx="2140483" cy="3805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424003" y="6067925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mtClean="0"/>
              <a:t>사업주 회원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119078" y="4774181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사업장 주소</a:t>
            </a:r>
            <a:endParaRPr lang="en-US" altLang="ko-KR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7091417" y="3586699"/>
            <a:ext cx="2030432" cy="321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사업장명</a:t>
            </a:r>
            <a:endParaRPr lang="en-US" altLang="ko-KR" dirty="0" smtClean="0"/>
          </a:p>
        </p:txBody>
      </p:sp>
      <p:sp>
        <p:nvSpPr>
          <p:cNvPr id="29" name="타원 28"/>
          <p:cNvSpPr/>
          <p:nvPr/>
        </p:nvSpPr>
        <p:spPr>
          <a:xfrm>
            <a:off x="4259548" y="2718688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0" name="타원 29"/>
          <p:cNvSpPr/>
          <p:nvPr/>
        </p:nvSpPr>
        <p:spPr>
          <a:xfrm>
            <a:off x="7473697" y="2718688"/>
            <a:ext cx="1328661" cy="477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프로필사진 변경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3908662" y="4783957"/>
            <a:ext cx="2030432" cy="4630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비밀번호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전화번호</a:t>
            </a:r>
            <a:endParaRPr lang="en-US" altLang="ko-KR" sz="1400" dirty="0" smtClean="0"/>
          </a:p>
        </p:txBody>
      </p:sp>
      <p:sp>
        <p:nvSpPr>
          <p:cNvPr id="32" name="직사각형 31"/>
          <p:cNvSpPr/>
          <p:nvPr/>
        </p:nvSpPr>
        <p:spPr>
          <a:xfrm>
            <a:off x="1359498" y="4096715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입력</a:t>
            </a:r>
            <a:endParaRPr lang="en-US" altLang="ko-KR" sz="14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816446" y="3545901"/>
            <a:ext cx="1819200" cy="49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852499" y="2971331"/>
            <a:ext cx="1819200" cy="4946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852499" y="4352460"/>
            <a:ext cx="1819200" cy="103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359498" y="4485594"/>
            <a:ext cx="1239169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1:1 </a:t>
            </a:r>
            <a:r>
              <a:rPr lang="ko-KR" altLang="en-US" sz="1400" dirty="0" smtClean="0"/>
              <a:t>문의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9525540" y="2223050"/>
            <a:ext cx="22151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&lt;Next&gt;</a:t>
            </a:r>
          </a:p>
          <a:p>
            <a:endParaRPr lang="en-US" altLang="ko-KR" dirty="0"/>
          </a:p>
          <a:p>
            <a:r>
              <a:rPr lang="ko-KR" altLang="en-US" dirty="0" smtClean="0"/>
              <a:t>글 작성을 위해서는 인증절차가 있어야 될 것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3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</a:t>
            </a:r>
            <a:r>
              <a:rPr lang="ko-KR" altLang="en-US" b="1" dirty="0" smtClean="0"/>
              <a:t>조회</a:t>
            </a:r>
            <a:r>
              <a:rPr lang="en-US" altLang="ko-KR" b="1" dirty="0" smtClean="0"/>
              <a:t>(Web)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257866"/>
            <a:ext cx="5305289" cy="535646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03688" y="1257866"/>
            <a:ext cx="3949241" cy="537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군산</a:t>
            </a:r>
            <a:r>
              <a:rPr lang="ko-KR" altLang="en-US" dirty="0" smtClean="0"/>
              <a:t>            </a:t>
            </a:r>
            <a:r>
              <a:rPr lang="ko-KR" altLang="en-US" b="1" dirty="0" smtClean="0"/>
              <a:t>전주</a:t>
            </a:r>
            <a:r>
              <a:rPr lang="ko-KR" altLang="en-US" dirty="0" smtClean="0"/>
              <a:t>           </a:t>
            </a:r>
            <a:r>
              <a:rPr lang="ko-KR" altLang="en-US" b="1" dirty="0" smtClean="0"/>
              <a:t>익산</a:t>
            </a:r>
            <a:endParaRPr lang="ko-KR" altLang="en-US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696915" y="1257866"/>
            <a:ext cx="0" cy="5370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194537" y="1269591"/>
            <a:ext cx="0" cy="53707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8" y="1827812"/>
            <a:ext cx="3949241" cy="16894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7" y="3681382"/>
            <a:ext cx="3969307" cy="219019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831458" y="1526404"/>
            <a:ext cx="22248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hlinkClick r:id="rId15"/>
              </a:rPr>
              <a:t>&lt;</a:t>
            </a:r>
            <a:r>
              <a:rPr lang="ko-KR" altLang="en-US" sz="1000" b="1" dirty="0" smtClean="0">
                <a:hlinkClick r:id="rId15"/>
              </a:rPr>
              <a:t>참고사항</a:t>
            </a:r>
            <a:r>
              <a:rPr lang="en-US" altLang="ko-KR" sz="1000" b="1" dirty="0" smtClean="0"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전라북도 중심으로 활용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평택</a:t>
            </a:r>
            <a:r>
              <a:rPr lang="en-US" altLang="ko-KR" sz="1000" b="1" dirty="0" smtClean="0"/>
              <a:t>vr</a:t>
            </a:r>
            <a:r>
              <a:rPr lang="ko-KR" altLang="en-US" sz="1000" b="1" dirty="0" smtClean="0"/>
              <a:t>바바 </a:t>
            </a:r>
            <a:r>
              <a:rPr lang="en-US" altLang="ko-KR" sz="1000" b="1" dirty="0" smtClean="0"/>
              <a:t>&lt;</a:t>
            </a:r>
            <a:r>
              <a:rPr lang="ko-KR" altLang="en-US" sz="1000" b="1" dirty="0" smtClean="0"/>
              <a:t>평택</a:t>
            </a:r>
            <a:r>
              <a:rPr lang="en-US" altLang="ko-KR" sz="1000" b="1" dirty="0" smtClean="0"/>
              <a:t>&gt; </a:t>
            </a:r>
            <a:r>
              <a:rPr lang="ko-KR" altLang="en-US" sz="1000" b="1" dirty="0" smtClean="0"/>
              <a:t>벤치마킹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ko-KR" altLang="en-US" sz="1000" b="1" dirty="0" err="1" smtClean="0"/>
              <a:t>평택바바와</a:t>
            </a:r>
            <a:r>
              <a:rPr lang="ko-KR" altLang="en-US" sz="1000" b="1" dirty="0" smtClean="0"/>
              <a:t> 차이점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탭 구성 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ko-KR" altLang="en-US" sz="1000" b="1" dirty="0" smtClean="0"/>
              <a:t>직방 다방과 차이점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구분 내용이 필요하지 않음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ko-KR" altLang="en-US" sz="1000" b="1" dirty="0" smtClean="0"/>
              <a:t>이유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일단 전라북도 서비스 </a:t>
            </a:r>
            <a:r>
              <a:rPr lang="ko-KR" altLang="en-US" sz="1000" b="1" dirty="0" err="1" smtClean="0"/>
              <a:t>런칭이</a:t>
            </a:r>
            <a:r>
              <a:rPr lang="ko-KR" altLang="en-US" sz="1000" b="1" dirty="0" smtClean="0"/>
              <a:t> 목적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495206" y="2947410"/>
            <a:ext cx="2877033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71005" y="2909888"/>
              <a:ext cx="443395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19993" y="2909888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01386" y="2909888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82281" y="5213847"/>
            <a:ext cx="2877033" cy="629233"/>
            <a:chOff x="471005" y="2714625"/>
            <a:chExt cx="2877033" cy="437500"/>
          </a:xfrm>
        </p:grpSpPr>
        <p:sp>
          <p:nvSpPr>
            <p:cNvPr id="38" name="직사각형 3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1005" y="2909888"/>
              <a:ext cx="443395" cy="12382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아파트</a:t>
              </a:r>
              <a:endParaRPr lang="ko-KR" altLang="en-US" sz="5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19993" y="2909888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01386" y="2909888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476506" y="2710052"/>
            <a:ext cx="287703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857827" y="3361500"/>
            <a:ext cx="579120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공감</a:t>
            </a:r>
            <a:endParaRPr lang="ko-KR" altLang="en-US" sz="800" dirty="0"/>
          </a:p>
        </p:txBody>
      </p:sp>
      <p:sp>
        <p:nvSpPr>
          <p:cNvPr id="56" name="타원 55"/>
          <p:cNvSpPr/>
          <p:nvPr/>
        </p:nvSpPr>
        <p:spPr>
          <a:xfrm>
            <a:off x="2164016" y="3396964"/>
            <a:ext cx="76155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비공감</a:t>
            </a:r>
            <a:endParaRPr lang="ko-KR" altLang="en-US" sz="8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87346" y="4930985"/>
            <a:ext cx="2936447" cy="2274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3493220" y="3371258"/>
            <a:ext cx="605216" cy="24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찜하기</a:t>
            </a:r>
            <a:endParaRPr lang="ko-KR" altLang="en-US" sz="800" dirty="0"/>
          </a:p>
        </p:txBody>
      </p:sp>
      <p:sp>
        <p:nvSpPr>
          <p:cNvPr id="68" name="타원 67"/>
          <p:cNvSpPr/>
          <p:nvPr/>
        </p:nvSpPr>
        <p:spPr>
          <a:xfrm>
            <a:off x="698799" y="5763561"/>
            <a:ext cx="579120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공감</a:t>
            </a:r>
            <a:endParaRPr lang="ko-KR" altLang="en-US" sz="800" dirty="0"/>
          </a:p>
        </p:txBody>
      </p:sp>
      <p:sp>
        <p:nvSpPr>
          <p:cNvPr id="69" name="타원 68"/>
          <p:cNvSpPr/>
          <p:nvPr/>
        </p:nvSpPr>
        <p:spPr>
          <a:xfrm>
            <a:off x="2004988" y="5799025"/>
            <a:ext cx="76155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비공감</a:t>
            </a:r>
            <a:endParaRPr lang="ko-KR" altLang="en-US" sz="8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334192" y="5773319"/>
            <a:ext cx="605216" cy="24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찜하기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1004654" y="2113479"/>
            <a:ext cx="287703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009" y="31529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dirty="0" smtClean="0"/>
              <a:t>정보 목록 </a:t>
            </a:r>
            <a:r>
              <a:rPr lang="ko-KR" altLang="en-US" b="1" dirty="0" smtClean="0"/>
              <a:t>조회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4073" y="5742992"/>
            <a:ext cx="308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각 지역에 해당하는</a:t>
            </a:r>
            <a:endParaRPr lang="en-US" altLang="ko-KR" b="1" dirty="0" smtClean="0"/>
          </a:p>
          <a:p>
            <a:r>
              <a:rPr lang="ko-KR" altLang="en-US" b="1" dirty="0" smtClean="0"/>
              <a:t>방 정보 페이지로 이동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검색 기능은 </a:t>
            </a:r>
            <a:r>
              <a:rPr lang="en-US" altLang="ko-KR" sz="1400" b="1" dirty="0" smtClean="0"/>
              <a:t>Firebase </a:t>
            </a:r>
            <a:r>
              <a:rPr lang="en-US" altLang="ko-KR" sz="1400" b="1" dirty="0" err="1" smtClean="0"/>
              <a:t>RestAPI</a:t>
            </a:r>
            <a:r>
              <a:rPr lang="en-US" altLang="ko-KR" sz="1400" b="1" dirty="0" smtClean="0"/>
              <a:t> Request </a:t>
            </a:r>
            <a:r>
              <a:rPr lang="ko-KR" altLang="en-US" sz="1400" b="1" dirty="0" err="1" smtClean="0"/>
              <a:t>파라미터를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이용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Ex&gt; </a:t>
            </a:r>
            <a:r>
              <a:rPr lang="ko-KR" altLang="ko-KR" sz="1400" dirty="0">
                <a:solidFill>
                  <a:srgbClr val="37474F"/>
                </a:solidFill>
                <a:latin typeface="Arial Unicode MS" panose="020B0604020202020204" pitchFamily="50" charset="-127"/>
                <a:ea typeface="Roboto Mono"/>
              </a:rPr>
              <a:t>'https://dinosaur-facts.firebaseio.com/dinosaurs.json?orderBy="height"&amp;</a:t>
            </a:r>
            <a:r>
              <a:rPr lang="ko-KR" altLang="ko-KR" sz="1400" dirty="0" smtClean="0">
                <a:solidFill>
                  <a:srgbClr val="37474F"/>
                </a:solidFill>
                <a:latin typeface="Arial Unicode MS" panose="020B0604020202020204" pitchFamily="50" charset="-127"/>
                <a:ea typeface="Roboto Mono"/>
              </a:rPr>
              <a:t>startAt=3&amp;print=pretty</a:t>
            </a:r>
            <a:endParaRPr lang="en-US" altLang="ko-KR" sz="1400" dirty="0" smtClean="0">
              <a:solidFill>
                <a:srgbClr val="37474F"/>
              </a:solidFill>
              <a:latin typeface="Arial Unicode MS" panose="020B0604020202020204" pitchFamily="50" charset="-127"/>
              <a:ea typeface="Roboto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관련 </a:t>
            </a:r>
            <a:r>
              <a:rPr lang="en-US" altLang="ko-KR" sz="1400" b="1" dirty="0" smtClean="0"/>
              <a:t>API </a:t>
            </a:r>
            <a:r>
              <a:rPr lang="ko-KR" altLang="en-US" sz="1400" b="1" dirty="0" smtClean="0"/>
              <a:t>규격은 아직 미정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프로젝트 </a:t>
            </a:r>
            <a:r>
              <a:rPr lang="en-US" altLang="ko-KR" sz="1400" b="1" dirty="0" smtClean="0"/>
              <a:t>Firebase DB </a:t>
            </a:r>
            <a:r>
              <a:rPr lang="ko-KR" altLang="en-US" sz="1400" b="1" dirty="0" smtClean="0"/>
              <a:t>참고</a:t>
            </a:r>
            <a:endParaRPr lang="en-US" altLang="ko-KR" sz="1400" b="1" dirty="0" smtClean="0"/>
          </a:p>
          <a:p>
            <a:r>
              <a:rPr lang="en-US" altLang="ko-KR" sz="1400" b="1" dirty="0"/>
              <a:t>(</a:t>
            </a:r>
            <a:r>
              <a:rPr lang="en-US" altLang="ko-KR" sz="1200" b="1" dirty="0">
                <a:hlinkClick r:id="rId2"/>
              </a:rPr>
              <a:t>https://</a:t>
            </a:r>
            <a:r>
              <a:rPr lang="en-US" altLang="ko-KR" sz="1200" b="1" dirty="0" smtClean="0">
                <a:hlinkClick r:id="rId2"/>
              </a:rPr>
              <a:t>console.firebase.google.com/project/cozyhouzz-531c2/database/data</a:t>
            </a:r>
            <a:r>
              <a:rPr lang="en-US" altLang="ko-KR" sz="1200" b="1" dirty="0" smtClean="0"/>
              <a:t>, </a:t>
            </a:r>
            <a:r>
              <a:rPr lang="en-US" altLang="ko-KR" sz="1200" b="1" dirty="0" smtClean="0">
                <a:hlinkClick r:id="rId3"/>
              </a:rPr>
              <a:t>https</a:t>
            </a:r>
            <a:r>
              <a:rPr lang="en-US" altLang="ko-KR" sz="1200" b="1" dirty="0">
                <a:hlinkClick r:id="rId3"/>
              </a:rPr>
              <a:t>://</a:t>
            </a:r>
            <a:r>
              <a:rPr lang="en-US" altLang="ko-KR" sz="1200" b="1" dirty="0" smtClean="0">
                <a:hlinkClick r:id="rId3"/>
              </a:rPr>
              <a:t>firebase.google.com/docs/database/rest/start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207" y="1715210"/>
            <a:ext cx="2577243" cy="45823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10" y="1754277"/>
            <a:ext cx="2191760" cy="38969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86940" y="4080892"/>
            <a:ext cx="1420683" cy="9548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메인페이지</a:t>
            </a:r>
            <a:r>
              <a:rPr lang="ko-KR" altLang="en-US" dirty="0" smtClean="0"/>
              <a:t> 예시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96412" y="2294683"/>
            <a:ext cx="1511212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검색 기능</a:t>
            </a:r>
            <a:endParaRPr lang="en-US" altLang="ko-KR" sz="14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193423" y="2940190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전주</a:t>
            </a:r>
            <a:endParaRPr lang="en-US" altLang="ko-KR" sz="14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1838936" y="2940190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익산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2484449" y="2922666"/>
            <a:ext cx="587034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군산</a:t>
            </a:r>
            <a:endParaRPr lang="en-US" altLang="ko-KR" sz="1400" dirty="0" smtClean="0"/>
          </a:p>
        </p:txBody>
      </p:sp>
      <p:sp>
        <p:nvSpPr>
          <p:cNvPr id="23" name="오른쪽 화살표 22"/>
          <p:cNvSpPr/>
          <p:nvPr/>
        </p:nvSpPr>
        <p:spPr>
          <a:xfrm>
            <a:off x="3455214" y="3314426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037606" y="2601116"/>
            <a:ext cx="322834" cy="32824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65006" y="22317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90680" y="713895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방 정보 목록조회 화면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조건 검색 화면</a:t>
            </a:r>
            <a:r>
              <a:rPr lang="en-US" altLang="ko-KR" sz="1600" dirty="0" smtClean="0"/>
              <a:t>(2)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목록화면 이동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검색조건별</a:t>
            </a:r>
            <a:r>
              <a:rPr lang="ko-KR" altLang="en-US" sz="1600" dirty="0" smtClean="0"/>
              <a:t> 방 정보 목록 조회</a:t>
            </a:r>
            <a:r>
              <a:rPr lang="en-US" altLang="ko-KR" sz="1600" dirty="0" smtClean="0"/>
              <a:t>(1),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검색조건 필터</a:t>
            </a:r>
            <a:r>
              <a:rPr lang="en-US" altLang="ko-KR" sz="1600" dirty="0" smtClean="0"/>
              <a:t>(2), </a:t>
            </a:r>
            <a:r>
              <a:rPr lang="ko-KR" altLang="en-US" sz="1600" dirty="0" smtClean="0"/>
              <a:t>좋아요</a:t>
            </a:r>
            <a:r>
              <a:rPr lang="en-US" altLang="ko-KR" sz="1600" dirty="0" smtClean="0"/>
              <a:t>(2)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29" y="2827133"/>
            <a:ext cx="1625163" cy="28891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282" y="2827133"/>
            <a:ext cx="1649196" cy="29323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924282" y="5947170"/>
            <a:ext cx="3617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필터기능 참고</a:t>
            </a:r>
            <a:endParaRPr lang="en-US" altLang="ko-KR" b="1" dirty="0" smtClean="0"/>
          </a:p>
          <a:p>
            <a:pPr algn="ctr"/>
            <a:r>
              <a:rPr lang="ko-KR" altLang="en-US" sz="1400" dirty="0" smtClean="0"/>
              <a:t>보증금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 구조</a:t>
            </a:r>
            <a:endParaRPr lang="en-US" altLang="ko-KR" sz="1400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4629094" y="4536262"/>
            <a:ext cx="2520356" cy="36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4629094" y="4605216"/>
            <a:ext cx="2520356" cy="2790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4629094" y="4987778"/>
            <a:ext cx="2520356" cy="4201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방 구조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원룸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투룸등</a:t>
            </a:r>
            <a:r>
              <a:rPr lang="en-US" altLang="ko-KR" sz="1400" dirty="0" smtClean="0"/>
              <a:t>)</a:t>
            </a:r>
          </a:p>
          <a:p>
            <a:pPr algn="ctr"/>
            <a:r>
              <a:rPr lang="ko-KR" altLang="en-US" sz="1400" dirty="0" smtClean="0"/>
              <a:t>보증금 가격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월세 가격</a:t>
            </a:r>
            <a:endParaRPr lang="en-US" altLang="ko-KR" sz="1400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4572206" y="5606686"/>
            <a:ext cx="2577243" cy="40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주소</a:t>
            </a:r>
            <a:endParaRPr lang="en-US" altLang="ko-KR" sz="1400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4629094" y="5590077"/>
            <a:ext cx="2520356" cy="3645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10</a:t>
            </a:r>
            <a:r>
              <a:rPr lang="ko-KR" altLang="en-US" sz="1400" dirty="0" smtClean="0"/>
              <a:t>개 단위로 </a:t>
            </a:r>
            <a:r>
              <a:rPr lang="ko-KR" altLang="en-US" sz="1400" dirty="0" err="1" smtClean="0"/>
              <a:t>더보기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</a:t>
            </a:r>
            <a:r>
              <a:rPr lang="en-US" altLang="ko-KR" sz="1400" dirty="0" smtClean="0"/>
              <a:t>OR </a:t>
            </a:r>
            <a:r>
              <a:rPr lang="ko-KR" altLang="en-US" sz="1400" dirty="0" smtClean="0"/>
              <a:t>무한스크롤</a:t>
            </a:r>
            <a:endParaRPr lang="en-US" altLang="ko-KR" sz="14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6724994" y="2714860"/>
            <a:ext cx="397421" cy="289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좋아요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9592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Browser"/>
          <p:cNvGrpSpPr/>
          <p:nvPr>
            <p:custDataLst>
              <p:tags r:id="rId1"/>
            </p:custDataLst>
          </p:nvPr>
        </p:nvGrpSpPr>
        <p:grpSpPr>
          <a:xfrm>
            <a:off x="453420" y="746772"/>
            <a:ext cx="4927471" cy="7003921"/>
            <a:chOff x="595684" y="1261241"/>
            <a:chExt cx="6668461" cy="4352545"/>
          </a:xfrm>
        </p:grpSpPr>
        <p:sp>
          <p:nvSpPr>
            <p:cNvPr id="20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27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dirty="0" smtClean="0"/>
              <a:t>정보관리</a:t>
            </a:r>
            <a:r>
              <a:rPr lang="en-US" altLang="ko-KR" b="1" dirty="0"/>
              <a:t> (Web)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 </a:t>
            </a:r>
            <a:endParaRPr lang="ko-KR" altLang="en-US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9332" y="1395810"/>
            <a:ext cx="4686488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26981" y="265462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사진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79333" y="1724006"/>
            <a:ext cx="4671934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29248" y="2011679"/>
            <a:ext cx="3373830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등록일자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방구조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보증금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월세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25657" y="3982753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982869" y="3982753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715258" y="551342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설명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7199107" y="2835568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079789" y="6908125"/>
            <a:ext cx="58767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/>
              <a:t>- </a:t>
            </a:r>
            <a:r>
              <a:rPr lang="ko-KR" altLang="en-US" b="1" dirty="0" err="1" smtClean="0"/>
              <a:t>모바일</a:t>
            </a:r>
            <a:r>
              <a:rPr lang="ko-KR" altLang="en-US" b="1" dirty="0" smtClean="0"/>
              <a:t> 버전의 경우 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일반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오기 때문에</a:t>
            </a:r>
            <a:r>
              <a:rPr lang="en-US" altLang="ko-KR" b="1" dirty="0" smtClean="0"/>
              <a:t>, </a:t>
            </a:r>
          </a:p>
          <a:p>
            <a:r>
              <a:rPr lang="ko-KR" altLang="en-US" b="1" dirty="0" smtClean="0"/>
              <a:t>지금 현재 구현된 상태에서 페이지 여백조절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 통일 여백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색 조정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페이지와 통일된 색 조정</a:t>
            </a:r>
            <a:r>
              <a:rPr lang="en-US" altLang="ko-KR" b="1" dirty="0" smtClean="0"/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6983" y="2338623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720010" y="6990521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63" name="직사각형 62"/>
          <p:cNvSpPr/>
          <p:nvPr/>
        </p:nvSpPr>
        <p:spPr>
          <a:xfrm>
            <a:off x="3588273" y="7001834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grpSp>
        <p:nvGrpSpPr>
          <p:cNvPr id="64" name="Browser"/>
          <p:cNvGrpSpPr/>
          <p:nvPr>
            <p:custDataLst>
              <p:tags r:id="rId2"/>
            </p:custDataLst>
          </p:nvPr>
        </p:nvGrpSpPr>
        <p:grpSpPr>
          <a:xfrm>
            <a:off x="5494453" y="696202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5596173" y="554651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216638" y="2011679"/>
            <a:ext cx="9327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조회수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715082" y="3235445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Comment API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4216638" y="2311826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5715852" y="2250197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카카오톡</a:t>
            </a:r>
            <a:r>
              <a:rPr lang="en-US" altLang="ko-KR" dirty="0" smtClean="0"/>
              <a:t>, Facebook, </a:t>
            </a:r>
            <a:r>
              <a:rPr lang="ko-KR" altLang="en-US" dirty="0" err="1" smtClean="0"/>
              <a:t>인스타그램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7336430" y="5121280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2401839" y="6990521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95878" y="1431365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389418" y="14422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72025" y="1434815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5776470" y="1796748"/>
            <a:ext cx="1265233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공감</a:t>
            </a:r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297783" y="1796748"/>
            <a:ext cx="127844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비공감</a:t>
            </a:r>
            <a:endParaRPr lang="ko-KR" altLang="en-US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8832311" y="1796748"/>
            <a:ext cx="127844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찜하기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731730" y="356577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00" y="1013362"/>
            <a:ext cx="5909085" cy="1556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39317" y="880868"/>
            <a:ext cx="6389320" cy="501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5365" y="326870"/>
            <a:ext cx="3873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/>
              <a:t>문제점</a:t>
            </a:r>
            <a:r>
              <a:rPr lang="en-US" altLang="ko-KR" sz="1500" b="1" u="sng" dirty="0" smtClean="0"/>
              <a:t>)</a:t>
            </a:r>
          </a:p>
          <a:p>
            <a:r>
              <a:rPr lang="ko-KR" altLang="en-US" sz="1500" b="1" u="sng" dirty="0" smtClean="0"/>
              <a:t>페이지 여백</a:t>
            </a:r>
            <a:r>
              <a:rPr lang="en-US" altLang="ko-KR" sz="1500" b="1" u="sng" dirty="0" smtClean="0"/>
              <a:t>(margin)</a:t>
            </a:r>
            <a:r>
              <a:rPr lang="ko-KR" altLang="en-US" sz="1500" b="1" u="sng" dirty="0" smtClean="0"/>
              <a:t>과 사진 배치 고려</a:t>
            </a:r>
            <a:endParaRPr lang="en-US" altLang="ko-KR" sz="15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97233" y="6146273"/>
            <a:ext cx="2054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/>
              <a:t>문제점</a:t>
            </a:r>
            <a:r>
              <a:rPr lang="en-US" altLang="ko-KR" sz="1500" b="1" u="sng" dirty="0" smtClean="0"/>
              <a:t>)</a:t>
            </a:r>
          </a:p>
          <a:p>
            <a:r>
              <a:rPr lang="ko-KR" altLang="en-US" sz="1500" b="1" u="sng" dirty="0" smtClean="0"/>
              <a:t>글자 색 조정</a:t>
            </a:r>
            <a:endParaRPr lang="en-US" altLang="ko-KR" sz="1500" b="1" u="sng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</a:t>
            </a:r>
            <a:r>
              <a:rPr lang="ko-KR" altLang="en-US" b="1" dirty="0" smtClean="0"/>
              <a:t>정보관리</a:t>
            </a:r>
            <a:r>
              <a:rPr lang="en-US" altLang="ko-KR" b="1" dirty="0"/>
              <a:t> (Web)</a:t>
            </a:r>
            <a:r>
              <a:rPr lang="ko-KR" altLang="en-US" b="1" dirty="0" smtClean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예시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13473" y="6162975"/>
            <a:ext cx="515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 smtClean="0"/>
              <a:t>: cozyhouzz.co.kr – </a:t>
            </a:r>
            <a:r>
              <a:rPr lang="ko-KR" altLang="en-US" b="1" dirty="0" smtClean="0"/>
              <a:t>방 정보 상세보기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50985" y="4168346"/>
            <a:ext cx="1735015" cy="262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1012535" y="4159228"/>
            <a:ext cx="5361965" cy="140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7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5" y="2201559"/>
            <a:ext cx="3361037" cy="304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" y="2283552"/>
            <a:ext cx="2936530" cy="3724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420" y="326870"/>
            <a:ext cx="654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(Web)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 TAP </a:t>
            </a:r>
            <a:r>
              <a:rPr lang="ko-KR" altLang="en-US" b="1" dirty="0" smtClean="0"/>
              <a:t>구조 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32" y="2201559"/>
            <a:ext cx="4753233" cy="35978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19135" y="5770710"/>
            <a:ext cx="588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Tap </a:t>
            </a:r>
            <a:r>
              <a:rPr lang="ko-KR" altLang="en-US" b="1" dirty="0" smtClean="0"/>
              <a:t>상세 구조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54000" y="1587500"/>
            <a:ext cx="2662195" cy="61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위치정보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075200" y="1596305"/>
            <a:ext cx="2662195" cy="61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방 정보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320907" y="1596305"/>
            <a:ext cx="2662195" cy="61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업체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83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1127920"/>
            <a:ext cx="55393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방 정보 </a:t>
            </a:r>
            <a:r>
              <a:rPr lang="en-US" altLang="ko-KR" b="1" dirty="0" smtClean="0"/>
              <a:t>page</a:t>
            </a:r>
            <a:r>
              <a:rPr lang="ko-KR" altLang="en-US" b="1" dirty="0" smtClean="0"/>
              <a:t>는 직방 다방 보다는 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바바중심으로 벤치마킹 </a:t>
            </a:r>
            <a:r>
              <a:rPr lang="en-US" altLang="ko-KR" b="1" dirty="0" smtClean="0"/>
              <a:t>tap </a:t>
            </a:r>
            <a:r>
              <a:rPr lang="ko-KR" altLang="en-US" b="1" dirty="0" smtClean="0"/>
              <a:t>태그로 전라북도 군산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전주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익산</a:t>
            </a:r>
            <a:endParaRPr lang="en-US" altLang="ko-KR" b="1" dirty="0" smtClean="0"/>
          </a:p>
          <a:p>
            <a:r>
              <a:rPr lang="ko-KR" altLang="en-US" b="1" dirty="0" smtClean="0"/>
              <a:t>서비스 지역 표현</a:t>
            </a:r>
            <a:endParaRPr lang="en-US" altLang="ko-KR" b="1" dirty="0"/>
          </a:p>
          <a:p>
            <a:r>
              <a:rPr lang="ko-KR" altLang="en-US" b="1" dirty="0" smtClean="0"/>
              <a:t>기존 지도 </a:t>
            </a:r>
            <a:r>
              <a:rPr lang="en-US" altLang="ko-KR" b="1" dirty="0" smtClean="0"/>
              <a:t>api upgrade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r>
              <a:rPr lang="en-US" altLang="ko-KR" b="1" dirty="0" smtClean="0"/>
              <a:t> 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(Web)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10" y="261423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7"/>
          <a:stretch/>
        </p:blipFill>
        <p:spPr>
          <a:xfrm>
            <a:off x="6417693" y="822464"/>
            <a:ext cx="2589474" cy="1509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9" y="2474055"/>
            <a:ext cx="2692163" cy="1753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324968" y="1139614"/>
            <a:ext cx="2805096" cy="15667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93" y="483724"/>
            <a:ext cx="2579229" cy="4776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759" y="2252294"/>
            <a:ext cx="2794917" cy="3132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40807" y="1541174"/>
            <a:ext cx="94609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VR</a:t>
            </a:r>
            <a:r>
              <a:rPr lang="ko-KR" altLang="en-US" sz="1400" dirty="0" smtClean="0"/>
              <a:t>이미지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032" y="4228015"/>
            <a:ext cx="2555615" cy="23829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160441" y="1769090"/>
            <a:ext cx="1082348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일반이미지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6417693" y="999598"/>
            <a:ext cx="268182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9475130" y="2792602"/>
            <a:ext cx="2483631" cy="10319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Comment(HTML Text)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603" y="3938974"/>
            <a:ext cx="2681825" cy="57808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475106" y="4789357"/>
            <a:ext cx="2392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smtClean="0"/>
              <a:t>웹에서는 이미지가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 smtClean="0"/>
              <a:t>img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src</a:t>
            </a:r>
            <a:r>
              <a:rPr lang="en-US" altLang="ko-KR" sz="1600" b="1" dirty="0" smtClean="0"/>
              <a:t>=“a.jpg”&gt;</a:t>
            </a:r>
          </a:p>
          <a:p>
            <a:pPr algn="ctr"/>
            <a:r>
              <a:rPr lang="en-US" altLang="ko-KR" sz="1600" b="1" dirty="0" smtClean="0"/>
              <a:t>HTML Text</a:t>
            </a:r>
            <a:r>
              <a:rPr lang="ko-KR" altLang="en-US" sz="1600" b="1" dirty="0" smtClean="0"/>
              <a:t>로 저장된다</a:t>
            </a:r>
            <a:r>
              <a:rPr lang="en-US" altLang="ko-KR" sz="1600" b="1" dirty="0" smtClean="0"/>
              <a:t>.</a:t>
            </a:r>
            <a:endParaRPr lang="en-US" altLang="ko-KR" sz="16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51753" y="1062087"/>
            <a:ext cx="6096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endParaRPr lang="en-US" altLang="ko-KR" sz="1600" dirty="0" smtClean="0"/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상세보기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(1)(VR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지도</a:t>
            </a:r>
            <a:r>
              <a:rPr lang="en-US" altLang="ko-KR" sz="1600" dirty="0" smtClean="0"/>
              <a:t>/</a:t>
            </a:r>
            <a:r>
              <a:rPr lang="ko-KR" altLang="en-US" sz="1600" dirty="0" err="1" smtClean="0"/>
              <a:t>로드뷰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전화하기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23674" y="3501393"/>
            <a:ext cx="2876318" cy="2031325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작성본을</a:t>
            </a:r>
            <a:r>
              <a:rPr lang="ko-KR" altLang="en-US" sz="1400" b="1" dirty="0" smtClean="0"/>
              <a:t> 따로 저장하던지</a:t>
            </a:r>
            <a:r>
              <a:rPr lang="en-US" altLang="ko-KR" sz="1400" b="1" dirty="0" smtClean="0"/>
              <a:t>,</a:t>
            </a:r>
          </a:p>
          <a:p>
            <a:pPr algn="ctr"/>
            <a:r>
              <a:rPr lang="ko-KR" altLang="en-US" sz="1400" b="1" dirty="0" smtClean="0"/>
              <a:t>아니면 </a:t>
            </a:r>
            <a:r>
              <a:rPr lang="en-US" altLang="ko-KR" sz="1400" b="1" dirty="0" smtClean="0"/>
              <a:t>Tag</a:t>
            </a:r>
            <a:r>
              <a:rPr lang="ko-KR" altLang="en-US" sz="1400" b="1" dirty="0" smtClean="0"/>
              <a:t>를 씌운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저장하던지 저장 방식을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정해야 될 것 같다</a:t>
            </a:r>
            <a:r>
              <a:rPr lang="en-US" altLang="ko-KR" sz="1400" b="1" dirty="0" smtClean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 smtClean="0"/>
              <a:t>개인적으로는 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버전과 웹 버전 게시물을 구분하는 </a:t>
            </a:r>
            <a:r>
              <a:rPr lang="en-US" altLang="ko-KR" sz="1400" b="1" dirty="0" smtClean="0"/>
              <a:t>flag</a:t>
            </a:r>
            <a:r>
              <a:rPr lang="ko-KR" altLang="en-US" sz="1400" b="1" dirty="0" smtClean="0"/>
              <a:t>가 있어서 다른 방식으로 보여줘야 될 것 같</a:t>
            </a:r>
            <a:r>
              <a:rPr lang="ko-KR" altLang="en-US" sz="1400" b="1" dirty="0"/>
              <a:t>음</a:t>
            </a:r>
            <a:endParaRPr lang="en-US" altLang="ko-KR" sz="14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659291" y="3996410"/>
            <a:ext cx="583498" cy="463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전화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340721" y="4003612"/>
            <a:ext cx="583498" cy="463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1:1</a:t>
            </a:r>
          </a:p>
          <a:p>
            <a:pPr algn="ctr"/>
            <a:r>
              <a:rPr lang="ko-KR" altLang="en-US" sz="1200" dirty="0" smtClean="0"/>
              <a:t>문의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190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(Web)</a:t>
            </a:r>
            <a:endParaRPr lang="en-US" altLang="ko-KR" b="1" dirty="0" smtClean="0"/>
          </a:p>
        </p:txBody>
      </p:sp>
      <p:grpSp>
        <p:nvGrpSpPr>
          <p:cNvPr id="5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6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Address Box"/>
            <p:cNvSpPr/>
            <p:nvPr>
              <p:custDataLst>
                <p:tags r:id="rId1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3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6" y="1573358"/>
            <a:ext cx="5232623" cy="47235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06137" y="4025035"/>
            <a:ext cx="50931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지금 현재 구현된 상태에서 페이지 여백조절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 통일 여백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색 조정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페이지와 통일된 색 조정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필요 없는 항목 제거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필수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220685" y="4539770"/>
            <a:ext cx="4382946" cy="375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Browser"/>
          <p:cNvGrpSpPr/>
          <p:nvPr>
            <p:custDataLst>
              <p:tags r:id="rId2"/>
            </p:custDataLst>
          </p:nvPr>
        </p:nvGrpSpPr>
        <p:grpSpPr>
          <a:xfrm>
            <a:off x="6506547" y="722878"/>
            <a:ext cx="5929795" cy="2852660"/>
            <a:chOff x="595684" y="1261241"/>
            <a:chExt cx="6668461" cy="4352545"/>
          </a:xfrm>
        </p:grpSpPr>
        <p:sp>
          <p:nvSpPr>
            <p:cNvPr id="21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Address Box"/>
            <p:cNvSpPr/>
            <p:nvPr>
              <p:custDataLst>
                <p:tags r:id="rId7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7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28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734" y="1130208"/>
            <a:ext cx="5241419" cy="194465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8206154" y="3176522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516615" y="4175771"/>
            <a:ext cx="1911170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94775" y="3176522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5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(Web)</a:t>
            </a:r>
            <a:endParaRPr lang="en-US" altLang="ko-KR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776475" y="419196"/>
            <a:ext cx="509313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err="1" smtClean="0"/>
              <a:t>post_type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‘room’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상태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post_status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err="1" smtClean="0"/>
              <a:t>meta_value</a:t>
            </a:r>
            <a:r>
              <a:rPr lang="en-US" altLang="ko-KR" b="1" dirty="0" smtClean="0"/>
              <a:t> : {‘</a:t>
            </a:r>
            <a:r>
              <a:rPr lang="en-US" altLang="ko-KR" b="1" dirty="0" err="1" smtClean="0"/>
              <a:t>input_device</a:t>
            </a:r>
            <a:r>
              <a:rPr lang="en-US" altLang="ko-KR" b="1" dirty="0" smtClean="0"/>
              <a:t>’ : ‘mobile’ | ‘web’}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09" y="5334745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009" y="6778011"/>
            <a:ext cx="3218715" cy="14138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710720"/>
            <a:ext cx="51339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플렛폼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8" y="1788517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092563" y="200312"/>
            <a:ext cx="518136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웹에서는 이미지가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=“a.jpg</a:t>
            </a:r>
            <a:r>
              <a:rPr lang="en-US" altLang="ko-KR" sz="1400" b="1" dirty="0" smtClean="0"/>
              <a:t>”&gt;HTML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로 저장된다</a:t>
            </a:r>
            <a:r>
              <a:rPr lang="en-US" altLang="ko-KR" sz="1400" b="1" dirty="0" smtClean="0"/>
              <a:t>. =&gt; </a:t>
            </a:r>
            <a:r>
              <a:rPr lang="ko-KR" altLang="en-US" sz="1400" b="1" dirty="0" smtClean="0"/>
              <a:t>일반 </a:t>
            </a:r>
            <a:r>
              <a:rPr lang="ko-KR" altLang="en-US" sz="1400" b="1" dirty="0"/>
              <a:t>이미지 </a:t>
            </a:r>
            <a:r>
              <a:rPr lang="ko-KR" altLang="en-US" sz="1400" b="1" dirty="0" err="1" smtClean="0"/>
              <a:t>업로드시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어떻게 저장 할 것인가</a:t>
            </a:r>
            <a:r>
              <a:rPr lang="en-US" altLang="ko-KR" sz="1400" b="1" dirty="0" smtClean="0"/>
              <a:t>?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6742655" y="1950741"/>
            <a:ext cx="2574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방 구조 종류</a:t>
            </a:r>
            <a:endParaRPr lang="en-US" altLang="ko-KR" b="1" dirty="0" smtClean="0"/>
          </a:p>
          <a:p>
            <a:pPr algn="ctr"/>
            <a:r>
              <a:rPr lang="ko-KR" altLang="en-US" dirty="0" smtClean="0"/>
              <a:t>원룸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투룸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쓰리룸이상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방구조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VR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정보는 필수입력사항임</a:t>
            </a:r>
            <a:endParaRPr lang="en-US" altLang="ko-KR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696828" y="254759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96828" y="4515202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88255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18" y="1788517"/>
            <a:ext cx="2560681" cy="459266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21580" y="242972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주소</a:t>
            </a:r>
            <a:endParaRPr lang="en-US" altLang="ko-KR" sz="14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421580" y="307092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방구조</a:t>
            </a:r>
            <a:endParaRPr lang="en-US" altLang="ko-KR" sz="14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4421580" y="4634814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월세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4421580" y="4185569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보증금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421579" y="3564944"/>
            <a:ext cx="20842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전세나 매매의 경우 월세를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으로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해주세요</a:t>
            </a:r>
            <a:r>
              <a:rPr lang="en-US" altLang="ko-KR" sz="1400" b="1" dirty="0" smtClean="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421579" y="5093223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VR </a:t>
            </a:r>
            <a:r>
              <a:rPr lang="ko-KR" altLang="en-US" sz="1400" dirty="0" smtClean="0"/>
              <a:t>이미지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4421579" y="547921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4421579" y="592846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r>
              <a:rPr lang="en-US" altLang="ko-KR" sz="1400" dirty="0" smtClean="0"/>
              <a:t>omment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603968" y="2011686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완료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883676" y="4944772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2959468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857961" y="3301535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72" y="3775349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844002" y="4118090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2061600" y="5728157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069007" y="632072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3054374" y="372093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>
            <a:off x="7654254" y="3688459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554259" y="2010020"/>
            <a:ext cx="2321076" cy="431070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방정보</a:t>
            </a:r>
            <a:r>
              <a:rPr lang="ko-KR" altLang="en-US" sz="1400" dirty="0" smtClean="0"/>
              <a:t> 목록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조회화면으로 이동</a:t>
            </a:r>
            <a:endParaRPr lang="en-US" altLang="ko-KR" sz="1400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4421580" y="2000952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뒤로</a:t>
            </a:r>
            <a:endParaRPr lang="en-US" altLang="ko-KR" sz="14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6593240" y="4612021"/>
            <a:ext cx="2876318" cy="2031325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작성본을</a:t>
            </a:r>
            <a:r>
              <a:rPr lang="ko-KR" altLang="en-US" sz="1400" b="1" dirty="0" smtClean="0"/>
              <a:t> 따로 저장하던지</a:t>
            </a:r>
            <a:r>
              <a:rPr lang="en-US" altLang="ko-KR" sz="1400" b="1" dirty="0" smtClean="0"/>
              <a:t>,</a:t>
            </a:r>
          </a:p>
          <a:p>
            <a:pPr algn="ctr"/>
            <a:r>
              <a:rPr lang="ko-KR" altLang="en-US" sz="1400" b="1" dirty="0" smtClean="0"/>
              <a:t>아니면 </a:t>
            </a:r>
            <a:r>
              <a:rPr lang="en-US" altLang="ko-KR" sz="1400" b="1" dirty="0" smtClean="0"/>
              <a:t>Tag</a:t>
            </a:r>
            <a:r>
              <a:rPr lang="ko-KR" altLang="en-US" sz="1400" b="1" dirty="0" smtClean="0"/>
              <a:t>를 씌운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를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저장하던지 저장 방식을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정해야 될 것 같다</a:t>
            </a:r>
            <a:r>
              <a:rPr lang="en-US" altLang="ko-KR" sz="1400" b="1" dirty="0" smtClean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 smtClean="0"/>
              <a:t>개인적으로는 </a:t>
            </a: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버전과 웹 버전 게시물을 구분하는 </a:t>
            </a:r>
            <a:r>
              <a:rPr lang="en-US" altLang="ko-KR" sz="1400" b="1" dirty="0" smtClean="0"/>
              <a:t>flag</a:t>
            </a:r>
            <a:r>
              <a:rPr lang="ko-KR" altLang="en-US" sz="1400" b="1" dirty="0" smtClean="0"/>
              <a:t>가 있어서 다른 방식으로 보여줘야 될 것 같</a:t>
            </a:r>
            <a:r>
              <a:rPr lang="ko-KR" altLang="en-US" sz="1400" b="1" dirty="0"/>
              <a:t>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0502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308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(App)(1</a:t>
            </a:r>
            <a:r>
              <a:rPr lang="en-US" altLang="ko-KR" b="1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54" y="1650176"/>
            <a:ext cx="2560681" cy="45926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1753" y="1062087"/>
            <a:ext cx="6096000" cy="5847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구현 페이지 </a:t>
            </a:r>
            <a:r>
              <a:rPr lang="en-US" altLang="ko-KR" sz="1600" dirty="0"/>
              <a:t>: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1(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), </a:t>
            </a:r>
            <a:r>
              <a:rPr lang="ko-KR" altLang="en-US" sz="1600" dirty="0"/>
              <a:t>방 정보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2(</a:t>
            </a:r>
            <a:r>
              <a:rPr lang="ko-KR" altLang="en-US" sz="1600" dirty="0" smtClean="0"/>
              <a:t>정보</a:t>
            </a:r>
            <a:r>
              <a:rPr lang="en-US" altLang="ko-KR" sz="1600" dirty="0" smtClean="0"/>
              <a:t>)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 smtClean="0"/>
              <a:t>구현 기능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방정보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(1), </a:t>
            </a:r>
            <a:r>
              <a:rPr lang="ko-KR" altLang="en-US" sz="1600" dirty="0" smtClean="0"/>
              <a:t>이미지 업로드</a:t>
            </a:r>
            <a:r>
              <a:rPr lang="en-US" altLang="ko-KR" sz="1600" dirty="0" smtClean="0"/>
              <a:t>(1)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53497" y="200312"/>
            <a:ext cx="55204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아직 디자인은 미정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웹에서는 이미지가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=“a.jpg</a:t>
            </a:r>
            <a:r>
              <a:rPr lang="en-US" altLang="ko-KR" sz="1400" b="1" dirty="0" smtClean="0"/>
              <a:t>”&gt;HTML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로 저장된다</a:t>
            </a:r>
            <a:r>
              <a:rPr lang="en-US" altLang="ko-KR" sz="1400" b="1" dirty="0" smtClean="0"/>
              <a:t>. =&gt; </a:t>
            </a:r>
            <a:r>
              <a:rPr lang="ko-KR" altLang="en-US" sz="1400" b="1" dirty="0" smtClean="0"/>
              <a:t>일반 </a:t>
            </a:r>
            <a:r>
              <a:rPr lang="ko-KR" altLang="en-US" sz="1400" b="1" dirty="0"/>
              <a:t>이미지 </a:t>
            </a:r>
            <a:r>
              <a:rPr lang="ko-KR" altLang="en-US" sz="1400" b="1" dirty="0" err="1" smtClean="0"/>
              <a:t>업로드시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어떻게 저장 할 것인가</a:t>
            </a:r>
            <a:r>
              <a:rPr lang="en-US" altLang="ko-KR" sz="1400" b="1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갤러리를 통한 이미지 </a:t>
            </a:r>
            <a:r>
              <a:rPr lang="ko-KR" altLang="en-US" sz="1400" b="1" dirty="0" err="1" smtClean="0"/>
              <a:t>업로드시</a:t>
            </a:r>
            <a:r>
              <a:rPr lang="en-US" altLang="ko-KR" sz="1400" b="1" dirty="0" smtClean="0"/>
              <a:t>, VR </a:t>
            </a:r>
            <a:r>
              <a:rPr lang="ko-KR" altLang="en-US" sz="1400" b="1" dirty="0" smtClean="0"/>
              <a:t>이미지와 일반 이미지를 구분하는 기능이 필요 할 것 같다</a:t>
            </a:r>
            <a:r>
              <a:rPr lang="en-US" altLang="ko-KR" sz="1400" b="1" dirty="0" smtClean="0"/>
              <a:t>.(meta</a:t>
            </a:r>
            <a:r>
              <a:rPr lang="ko-KR" altLang="en-US" sz="1400" b="1" dirty="0" smtClean="0"/>
              <a:t>정보 </a:t>
            </a:r>
            <a:r>
              <a:rPr lang="en-US" altLang="ko-KR" sz="1400" b="1" dirty="0" smtClean="0"/>
              <a:t>OR </a:t>
            </a:r>
            <a:r>
              <a:rPr lang="ko-KR" altLang="en-US" sz="1400" b="1" dirty="0" smtClean="0"/>
              <a:t>구분 창</a:t>
            </a:r>
            <a:r>
              <a:rPr lang="en-US" altLang="ko-KR" sz="1400" b="1" dirty="0" smtClean="0"/>
              <a:t>)</a:t>
            </a:r>
            <a:endParaRPr lang="en-US" altLang="ko-KR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6244274" y="240925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VR </a:t>
            </a:r>
            <a:r>
              <a:rPr lang="ko-KR" altLang="en-US" sz="1400" dirty="0"/>
              <a:t>이미지</a:t>
            </a:r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6244274" y="4376861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430004" y="1873345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다음</a:t>
            </a:r>
            <a:endParaRPr lang="en-US" altLang="ko-KR" sz="1400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11" y="1915132"/>
            <a:ext cx="2560681" cy="459266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49973" y="2556336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주소</a:t>
            </a:r>
            <a:endParaRPr lang="en-US" altLang="ko-KR" sz="14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9349973" y="319754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방구조</a:t>
            </a:r>
            <a:endParaRPr lang="en-US" altLang="ko-KR" sz="14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9349973" y="4761429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월세</a:t>
            </a:r>
            <a:endParaRPr lang="en-US" altLang="ko-KR" sz="14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9349973" y="4312184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보증금</a:t>
            </a:r>
            <a:endParaRPr lang="en-US" altLang="ko-KR" sz="14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349972" y="3691559"/>
            <a:ext cx="20842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전세나 매매의 경우 월세를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으로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해주세요</a:t>
            </a:r>
            <a:r>
              <a:rPr lang="en-US" altLang="ko-KR" sz="1400" b="1" dirty="0" smtClean="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49972" y="5219838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VR </a:t>
            </a:r>
            <a:r>
              <a:rPr lang="ko-KR" altLang="en-US" sz="1400" dirty="0" smtClean="0"/>
              <a:t>이미지</a:t>
            </a:r>
            <a:endParaRPr lang="en-US" altLang="ko-KR" sz="1400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9349972" y="5605830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일반 이미지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9349972" y="6055075"/>
            <a:ext cx="2084214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r>
              <a:rPr lang="en-US" altLang="ko-KR" sz="1400" dirty="0" smtClean="0"/>
              <a:t>omment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532361" y="2138301"/>
            <a:ext cx="901825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완료</a:t>
            </a: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" b="-906"/>
          <a:stretch/>
        </p:blipFill>
        <p:spPr>
          <a:xfrm>
            <a:off x="6431122" y="4806431"/>
            <a:ext cx="1710517" cy="17184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18" y="2821127"/>
            <a:ext cx="1338722" cy="669361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405407" y="3163194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18" y="3637008"/>
            <a:ext cx="1338722" cy="66936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391448" y="3979749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7" name="직사각형 36"/>
          <p:cNvSpPr/>
          <p:nvPr/>
        </p:nvSpPr>
        <p:spPr>
          <a:xfrm>
            <a:off x="7609046" y="5589816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smtClean="0"/>
              <a:t>편집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7616453" y="6182383"/>
            <a:ext cx="54373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40" name="오른쪽 화살표 39"/>
          <p:cNvSpPr/>
          <p:nvPr/>
        </p:nvSpPr>
        <p:spPr>
          <a:xfrm>
            <a:off x="8083231" y="3520743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9349973" y="2127567"/>
            <a:ext cx="555938" cy="28858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뒤로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8" y="1713275"/>
            <a:ext cx="2474823" cy="44002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3308" y="6183870"/>
            <a:ext cx="4784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업로드 사진 </a:t>
            </a:r>
            <a:r>
              <a:rPr lang="ko-KR" altLang="en-US" b="1" dirty="0" err="1" smtClean="0"/>
              <a:t>선택후</a:t>
            </a:r>
            <a:r>
              <a:rPr lang="ko-KR" altLang="en-US" b="1" dirty="0" smtClean="0"/>
              <a:t> 공유하기 </a:t>
            </a: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선택된 이미지가 입력되어 글을 작성 할 수 있게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178" y="1855991"/>
            <a:ext cx="2394556" cy="425757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206729" y="3762378"/>
            <a:ext cx="1106096" cy="48520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Cozyhouzz</a:t>
            </a:r>
            <a:endParaRPr lang="en-US" altLang="ko-KR" sz="1400" dirty="0" smtClean="0"/>
          </a:p>
        </p:txBody>
      </p:sp>
      <p:sp>
        <p:nvSpPr>
          <p:cNvPr id="45" name="오른쪽 화살표 44"/>
          <p:cNvSpPr/>
          <p:nvPr/>
        </p:nvSpPr>
        <p:spPr>
          <a:xfrm>
            <a:off x="5255399" y="3582598"/>
            <a:ext cx="906448" cy="794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</a:t>
            </a:r>
            <a:r>
              <a:rPr lang="ko-KR" altLang="en-US" b="1" dirty="0" smtClean="0"/>
              <a:t>조회</a:t>
            </a:r>
            <a:r>
              <a:rPr lang="en-US" altLang="ko-KR" b="1" dirty="0" smtClean="0"/>
              <a:t>(Web)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82842" y="1811319"/>
            <a:ext cx="4862457" cy="3888432"/>
            <a:chOff x="2377439" y="1775013"/>
            <a:chExt cx="4862457" cy="3888432"/>
          </a:xfrm>
        </p:grpSpPr>
        <p:sp>
          <p:nvSpPr>
            <p:cNvPr id="20" name="Modal Dialog Overlay"/>
            <p:cNvSpPr>
              <a:spLocks/>
            </p:cNvSpPr>
            <p:nvPr/>
          </p:nvSpPr>
          <p:spPr bwMode="auto">
            <a:xfrm>
              <a:off x="2377439" y="1775013"/>
              <a:ext cx="4862457" cy="3888432"/>
            </a:xfrm>
            <a:prstGeom prst="rect">
              <a:avLst/>
            </a:prstGeom>
            <a:solidFill>
              <a:srgbClr val="808080">
                <a:alpha val="60000"/>
              </a:srgbClr>
            </a:solidFill>
            <a:ln w="635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59"/>
            <a:stretch/>
          </p:blipFill>
          <p:spPr>
            <a:xfrm>
              <a:off x="2485016" y="2010173"/>
              <a:ext cx="4647304" cy="231278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334593" y="4539937"/>
            <a:ext cx="20165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bolg-grid-3.html</a:t>
            </a:r>
          </a:p>
          <a:p>
            <a:endParaRPr lang="en-US" altLang="ko-KR" dirty="0"/>
          </a:p>
          <a:p>
            <a:r>
              <a:rPr lang="ko-KR" altLang="en-US" sz="1500" b="1" dirty="0" smtClean="0"/>
              <a:t>전체 페이지와 통일된 여백</a:t>
            </a:r>
            <a:r>
              <a:rPr lang="en-US" altLang="ko-KR" sz="1500" b="1" dirty="0" smtClean="0"/>
              <a:t>,</a:t>
            </a:r>
            <a:r>
              <a:rPr lang="ko-KR" altLang="en-US" sz="1500" b="1" dirty="0" smtClean="0"/>
              <a:t>색 조정</a:t>
            </a:r>
            <a:endParaRPr lang="ko-KR" altLang="en-US" sz="1500" b="1" dirty="0"/>
          </a:p>
        </p:txBody>
      </p:sp>
      <p:sp>
        <p:nvSpPr>
          <p:cNvPr id="26" name="직사각형 25"/>
          <p:cNvSpPr/>
          <p:nvPr/>
        </p:nvSpPr>
        <p:spPr>
          <a:xfrm>
            <a:off x="1356336" y="2339064"/>
            <a:ext cx="1303660" cy="122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356336" y="3729474"/>
            <a:ext cx="1180408" cy="31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업체 명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356336" y="4114800"/>
            <a:ext cx="4244364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765782" y="233906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765782" y="3746866"/>
            <a:ext cx="1180408" cy="31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업체 명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196859" y="2339064"/>
            <a:ext cx="1303660" cy="122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196859" y="3746866"/>
            <a:ext cx="1180408" cy="31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업체 명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3463" y="2065957"/>
            <a:ext cx="2028825" cy="277177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927795" y="511536"/>
            <a:ext cx="48677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3645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(Web)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68293" y="678465"/>
            <a:ext cx="444953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지금 현재 구현된 상태에서 페이지 여백조절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 통일 여백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색 조정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전체 페이지와 통일된 색 조정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좀 더 보여지는 것에 신경쓰기</a:t>
            </a:r>
            <a:endParaRPr lang="en-US" altLang="ko-KR" b="1" dirty="0" smtClean="0"/>
          </a:p>
          <a:p>
            <a:r>
              <a:rPr lang="ko-KR" altLang="en-US" b="1" dirty="0" smtClean="0"/>
              <a:t>전에 어느 정도 만들어 놨으니 </a:t>
            </a:r>
            <a:endParaRPr lang="en-US" altLang="ko-KR" b="1" dirty="0" smtClean="0"/>
          </a:p>
          <a:p>
            <a:r>
              <a:rPr lang="ko-KR" altLang="en-US" b="1" dirty="0" smtClean="0"/>
              <a:t>다듬는다는 개념으로 접근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업체목록 페이지 관련</a:t>
            </a:r>
            <a:r>
              <a:rPr lang="en-US" altLang="ko-KR" b="1" dirty="0"/>
              <a:t> </a:t>
            </a:r>
            <a:r>
              <a:rPr lang="ko-KR" altLang="en-US" b="1" dirty="0" smtClean="0"/>
              <a:t>참고페이지 집닥</a:t>
            </a:r>
            <a:endParaRPr lang="en-US" altLang="ko-KR" b="1" dirty="0" smtClean="0"/>
          </a:p>
          <a:p>
            <a:r>
              <a:rPr lang="ko-KR" altLang="en-US" b="1" dirty="0" smtClean="0"/>
              <a:t>방 정보 사이트들과 다르게 화려하고 </a:t>
            </a:r>
            <a:endParaRPr lang="en-US" altLang="ko-KR" b="1" dirty="0" smtClean="0"/>
          </a:p>
          <a:p>
            <a:r>
              <a:rPr lang="ko-KR" altLang="en-US" b="1" dirty="0" smtClean="0"/>
              <a:t>내용이 다양하다는 점 참고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zipdoc.co.kr/zws/index.do</a:t>
            </a:r>
            <a:r>
              <a:rPr lang="en-US" altLang="ko-KR" b="1" dirty="0" smtClean="0"/>
              <a:t> 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3420" y="326870"/>
            <a:ext cx="645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(Web)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참고사항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0" y="3702122"/>
            <a:ext cx="6838950" cy="2476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20"/>
          <a:stretch/>
        </p:blipFill>
        <p:spPr>
          <a:xfrm>
            <a:off x="436152" y="849895"/>
            <a:ext cx="6838950" cy="2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r>
              <a:rPr lang="ko-KR" altLang="en-US" b="1" dirty="0" smtClean="0"/>
              <a:t>이용안내</a:t>
            </a:r>
            <a:r>
              <a:rPr lang="en-US" altLang="ko-KR" b="1" dirty="0" smtClean="0"/>
              <a:t>(Web) 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</a:t>
            </a:r>
            <a:r>
              <a:rPr lang="ko-KR" altLang="en-US" b="1" dirty="0" smtClean="0"/>
              <a:t>조회</a:t>
            </a:r>
            <a:r>
              <a:rPr lang="en-US" altLang="ko-KR" b="1" dirty="0" smtClean="0"/>
              <a:t>(Web)(2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</a:t>
            </a:r>
            <a:r>
              <a:rPr lang="ko-KR" altLang="en-US" b="1" dirty="0" smtClean="0"/>
              <a:t>입력</a:t>
            </a:r>
            <a:r>
              <a:rPr lang="en-US" altLang="ko-KR" b="1" dirty="0" smtClean="0"/>
              <a:t>(Web)(2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(Web)(2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(Web)(2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24619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사업주 회원정보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Canvas-theme, </a:t>
            </a:r>
            <a:r>
              <a:rPr lang="en-US" altLang="ko-KR" b="1" dirty="0" err="1"/>
              <a:t>Disqus</a:t>
            </a:r>
            <a:r>
              <a:rPr lang="en-US" altLang="ko-KR" b="1" dirty="0"/>
              <a:t> Social comment </a:t>
            </a:r>
            <a:r>
              <a:rPr lang="en-US" altLang="ko-KR" b="1" dirty="0" smtClean="0"/>
              <a:t>API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u="sng" dirty="0" smtClean="0"/>
              <a:t>Web : </a:t>
            </a:r>
            <a:r>
              <a:rPr lang="ko-KR" altLang="en-US" b="1" u="sng" dirty="0" smtClean="0"/>
              <a:t>기본적인 </a:t>
            </a:r>
            <a:r>
              <a:rPr lang="ko-KR" altLang="en-US" b="1" u="sng" dirty="0" smtClean="0"/>
              <a:t>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err="1" smtClean="0"/>
              <a:t>는는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</a:t>
            </a:r>
            <a:r>
              <a:rPr lang="ko-KR" altLang="en-US" b="1" u="sng" dirty="0" smtClean="0"/>
              <a:t>이용</a:t>
            </a:r>
            <a:endParaRPr lang="en-US" altLang="ko-KR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u="sng" dirty="0" smtClean="0"/>
              <a:t>App : </a:t>
            </a:r>
            <a:r>
              <a:rPr lang="ko-KR" altLang="en-US" u="sng" dirty="0"/>
              <a:t>기본 </a:t>
            </a:r>
            <a:r>
              <a:rPr lang="en-US" altLang="ko-KR" u="sng" dirty="0"/>
              <a:t>Theme</a:t>
            </a:r>
            <a:r>
              <a:rPr lang="ko-KR" altLang="en-US" u="sng" dirty="0"/>
              <a:t>는 </a:t>
            </a:r>
            <a:r>
              <a:rPr lang="en-US" altLang="ko-KR" dirty="0"/>
              <a:t>ionic 2 social UI(</a:t>
            </a:r>
            <a:r>
              <a:rPr lang="en-US" altLang="ko-KR" u="sng" dirty="0"/>
              <a:t>https://market.ionic.io/themes/ionic-2-social-ui)</a:t>
            </a:r>
            <a:r>
              <a:rPr lang="ko-KR" altLang="en-US" u="sng" dirty="0"/>
              <a:t>를 이용한다</a:t>
            </a:r>
            <a:endParaRPr lang="en-US" altLang="ko-KR" u="sng" dirty="0"/>
          </a:p>
          <a:p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</a:t>
            </a:r>
            <a:r>
              <a:rPr lang="ko-KR" altLang="en-US" b="1" u="sng" dirty="0" smtClean="0"/>
              <a:t>같다</a:t>
            </a:r>
            <a:r>
              <a:rPr lang="en-US" altLang="ko-KR" b="1" u="sng" dirty="0" smtClean="0"/>
              <a:t>.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 smtClean="0"/>
              <a:t>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99" y="696202"/>
            <a:ext cx="9494886" cy="5807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ver2.1(Web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8208</TotalTime>
  <Words>2776</Words>
  <Application>Microsoft Office PowerPoint</Application>
  <PresentationFormat>와이드스크린</PresentationFormat>
  <Paragraphs>641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 Unicode MS</vt:lpstr>
      <vt:lpstr>Roboto Mono</vt:lpstr>
      <vt:lpstr>굴림체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124</cp:revision>
  <cp:lastPrinted>2016-12-30T17:01:41Z</cp:lastPrinted>
  <dcterms:created xsi:type="dcterms:W3CDTF">2016-12-20T07:51:24Z</dcterms:created>
  <dcterms:modified xsi:type="dcterms:W3CDTF">2017-01-15T20:28:22Z</dcterms:modified>
</cp:coreProperties>
</file>